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742dd727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742dd727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742dd727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742dd727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742dd72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742dd72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742dd72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742dd72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742dd727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742dd727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742dd727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742dd727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742dd727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742dd727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742dd727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742dd72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742dd727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742dd727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742dd727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742dd727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42dd727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742dd727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742dd727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742dd727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Time!  Weekly Planner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Road Map of My Development Cycle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Yoko Parks </a:t>
            </a:r>
            <a:endParaRPr sz="2400"/>
          </a:p>
        </p:txBody>
      </p:sp>
      <p:pic>
        <p:nvPicPr>
          <p:cNvPr descr="Java | Free SVG"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50" y="358500"/>
            <a:ext cx="2085467" cy="2085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541100" y="181925"/>
            <a:ext cx="618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Bug Hall of Fame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131850" y="43018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Animation Errors (Syntax)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073225"/>
            <a:ext cx="5487857" cy="30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1541100" y="181925"/>
            <a:ext cx="618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King of The Bugs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1861225" y="4301825"/>
            <a:ext cx="542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Task Var Resolution (Syntax bc I removed a single reference upstream)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138" y="1073225"/>
            <a:ext cx="5421737" cy="3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2350550" y="361550"/>
            <a:ext cx="43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General Challenges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773300" y="1654550"/>
            <a:ext cx="7516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Organization of my thoughts in a big program; I fix bugs on the fly as opposed to writing then correcting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Constant Traversing of Code for fixes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Boot Animation without libraries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Scope of the project may have needed fleshing out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 Constraint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Syntax &amp; Logic Errors galore compared to Runtime Errors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/>
        </p:nvSpPr>
        <p:spPr>
          <a:xfrm>
            <a:off x="2350550" y="361550"/>
            <a:ext cx="43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Overcoming Obstacles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619550" y="1654550"/>
            <a:ext cx="69438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Animated sequences using print appends</a:t>
            </a:r>
            <a:r>
              <a:rPr lang="en"/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and sleep functions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Debugging Console being a timesaver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Getting creative to work around issues with structure &amp;  design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Breaking down problems into their parts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Copying code to keep track of progress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Scheduling to carve out time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2350550" y="361550"/>
            <a:ext cx="43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Program Limitations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584500" y="1882050"/>
            <a:ext cx="85593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Only schedules 1 week at a time right now, and has no scheduling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intelligence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(yet)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Error handling has remained extremely sensitive, while most of them are patched I still have extreme edge cases to implement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Heavy Reliance on “if” statements and switches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UI animation is hard-coded and makes the code unfriendly to human eyes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Planned Features needing extreme work to implement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Unorthodox Organization of Code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74" name="Google Shape;174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b="1"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7"/>
          <p:cNvSpPr txBox="1"/>
          <p:nvPr>
            <p:ph idx="4294967295" type="body"/>
          </p:nvPr>
        </p:nvSpPr>
        <p:spPr>
          <a:xfrm>
            <a:off x="2855550" y="1377475"/>
            <a:ext cx="3432900" cy="15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This project was not only one for an assignment, but also for a skill display on my github page. If you’re interested in following my work; please find me on GitHub via the QR. All projects are made and graded before being posted there to ensure academic integrity.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5">
            <a:alphaModFix/>
          </a:blip>
          <a:srcRect b="3192" l="6796" r="3064" t="3192"/>
          <a:stretch/>
        </p:blipFill>
        <p:spPr>
          <a:xfrm>
            <a:off x="3705650" y="2875675"/>
            <a:ext cx="1636576" cy="1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1818725" y="3272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The Idea</a:t>
            </a:r>
            <a:endParaRPr sz="2400"/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290850" y="145682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 wanted to create a week at a glance planner without the distractions of Google or The Internet. This idea resonated with me due to my ADHD tendencies.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 also wanted to bring some Bash/DOS designs to my program to pay homage.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I wanted to do something new rather than adding onto an old program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75" y="1539575"/>
            <a:ext cx="3557299" cy="2728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5399975" y="4397050"/>
            <a:ext cx="3557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BTOP: A Unix Terminal Task-Manager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2350550" y="361550"/>
            <a:ext cx="436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General Structure 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" name="Google Shape;88;p15" title="Scanned_20241108-213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925" y="1100450"/>
            <a:ext cx="2900430" cy="37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56600" y="1100450"/>
            <a:ext cx="47703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Attached is a flow chart of how the program is supposed to work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is a basic overview and doesn’t include my error handling functions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Helped me direct my focus towards my vision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2350550" y="361550"/>
            <a:ext cx="436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Debugging The Program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78200" y="1644525"/>
            <a:ext cx="80592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 did my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debugging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by doing passes through each function as it was implemented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Had the advantage of moving quicker to roll out changes but made each code change very messy and super different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 have included snapshots of raw code at different times, if you want a full view perhaps not captured by the buggy file please look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Certain Implementation ideas do not persist through the file versions as they were replaced with better algorithms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 used a focus group of 3 people to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help me make the UI easy to use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2391000" y="139950"/>
            <a:ext cx="436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Bug Hall of Fame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5" y="1100450"/>
            <a:ext cx="3946102" cy="219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96425" y="3293150"/>
            <a:ext cx="394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Endless BootLoop (Logic)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425" y="1101375"/>
            <a:ext cx="3946199" cy="21908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5378525" y="32931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Task Thread Except (Runtime)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1541100" y="181925"/>
            <a:ext cx="618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Bug Hall of Fame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00" y="920825"/>
            <a:ext cx="3672924" cy="23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800" y="920825"/>
            <a:ext cx="4058051" cy="2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783200" y="3277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 L82 (Syntax)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321825" y="32773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 L61 (Syntax)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1541100" y="181925"/>
            <a:ext cx="618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Bug Hall of Fame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50" y="1049875"/>
            <a:ext cx="3838577" cy="21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823238" y="3214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 L85 (Syntax)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350" y="1038051"/>
            <a:ext cx="3838577" cy="217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5408638" y="3214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Err L138 (Syntax)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1541100" y="181925"/>
            <a:ext cx="618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Bug Hall of Fame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125" y="827750"/>
            <a:ext cx="6037473" cy="34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3131850" y="4301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Add More Task?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(Logic)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1541100" y="181925"/>
            <a:ext cx="618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Bug Hall of Fame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3131850" y="4301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Boot Animation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(Logic)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50" y="1073225"/>
            <a:ext cx="6169685" cy="30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